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22220" y="0"/>
            <a:ext cx="9669780" cy="685799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389876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06195" y="2460447"/>
            <a:ext cx="4576445" cy="141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 marR="5080">
              <a:lnSpc>
                <a:spcPts val="5190"/>
              </a:lnSpc>
              <a:spcBef>
                <a:spcPts val="750"/>
              </a:spcBef>
            </a:pPr>
            <a:r>
              <a:rPr dirty="0"/>
              <a:t>Human</a:t>
            </a:r>
            <a:r>
              <a:rPr spc="-185" dirty="0"/>
              <a:t> </a:t>
            </a:r>
            <a:r>
              <a:rPr spc="60" dirty="0"/>
              <a:t>Resources </a:t>
            </a:r>
            <a:r>
              <a:rPr spc="-10" dirty="0"/>
              <a:t>Onboarding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943355" y="1062227"/>
            <a:ext cx="10203180" cy="4756785"/>
            <a:chOff x="943355" y="1062227"/>
            <a:chExt cx="10203180" cy="4756785"/>
          </a:xfrm>
        </p:grpSpPr>
        <p:sp>
          <p:nvSpPr>
            <p:cNvPr id="4" name="object 4"/>
            <p:cNvSpPr/>
            <p:nvPr/>
          </p:nvSpPr>
          <p:spPr>
            <a:xfrm>
              <a:off x="6390132" y="1062227"/>
              <a:ext cx="4756785" cy="4756785"/>
            </a:xfrm>
            <a:custGeom>
              <a:avLst/>
              <a:gdLst/>
              <a:ahLst/>
              <a:cxnLst/>
              <a:rect l="l" t="t" r="r" b="b"/>
              <a:pathLst>
                <a:path w="4756784" h="4756785">
                  <a:moveTo>
                    <a:pt x="2378201" y="0"/>
                  </a:moveTo>
                  <a:lnTo>
                    <a:pt x="2329671" y="485"/>
                  </a:lnTo>
                  <a:lnTo>
                    <a:pt x="2281377" y="1935"/>
                  </a:lnTo>
                  <a:lnTo>
                    <a:pt x="2233329" y="4340"/>
                  </a:lnTo>
                  <a:lnTo>
                    <a:pt x="2185536" y="7691"/>
                  </a:lnTo>
                  <a:lnTo>
                    <a:pt x="2138007" y="11979"/>
                  </a:lnTo>
                  <a:lnTo>
                    <a:pt x="2090752" y="17195"/>
                  </a:lnTo>
                  <a:lnTo>
                    <a:pt x="2043780" y="23329"/>
                  </a:lnTo>
                  <a:lnTo>
                    <a:pt x="1997099" y="30372"/>
                  </a:lnTo>
                  <a:lnTo>
                    <a:pt x="1950720" y="38316"/>
                  </a:lnTo>
                  <a:lnTo>
                    <a:pt x="1904650" y="47150"/>
                  </a:lnTo>
                  <a:lnTo>
                    <a:pt x="1858901" y="56866"/>
                  </a:lnTo>
                  <a:lnTo>
                    <a:pt x="1813480" y="67454"/>
                  </a:lnTo>
                  <a:lnTo>
                    <a:pt x="1768397" y="78905"/>
                  </a:lnTo>
                  <a:lnTo>
                    <a:pt x="1723661" y="91211"/>
                  </a:lnTo>
                  <a:lnTo>
                    <a:pt x="1679282" y="104361"/>
                  </a:lnTo>
                  <a:lnTo>
                    <a:pt x="1635268" y="118346"/>
                  </a:lnTo>
                  <a:lnTo>
                    <a:pt x="1591629" y="133158"/>
                  </a:lnTo>
                  <a:lnTo>
                    <a:pt x="1548374" y="148787"/>
                  </a:lnTo>
                  <a:lnTo>
                    <a:pt x="1505512" y="165224"/>
                  </a:lnTo>
                  <a:lnTo>
                    <a:pt x="1463053" y="182459"/>
                  </a:lnTo>
                  <a:lnTo>
                    <a:pt x="1421006" y="200484"/>
                  </a:lnTo>
                  <a:lnTo>
                    <a:pt x="1379379" y="219289"/>
                  </a:lnTo>
                  <a:lnTo>
                    <a:pt x="1338183" y="238866"/>
                  </a:lnTo>
                  <a:lnTo>
                    <a:pt x="1297426" y="259204"/>
                  </a:lnTo>
                  <a:lnTo>
                    <a:pt x="1257117" y="280294"/>
                  </a:lnTo>
                  <a:lnTo>
                    <a:pt x="1217266" y="302128"/>
                  </a:lnTo>
                  <a:lnTo>
                    <a:pt x="1177882" y="324696"/>
                  </a:lnTo>
                  <a:lnTo>
                    <a:pt x="1138974" y="347989"/>
                  </a:lnTo>
                  <a:lnTo>
                    <a:pt x="1100552" y="371998"/>
                  </a:lnTo>
                  <a:lnTo>
                    <a:pt x="1062624" y="396713"/>
                  </a:lnTo>
                  <a:lnTo>
                    <a:pt x="1025200" y="422126"/>
                  </a:lnTo>
                  <a:lnTo>
                    <a:pt x="988290" y="448227"/>
                  </a:lnTo>
                  <a:lnTo>
                    <a:pt x="951901" y="475006"/>
                  </a:lnTo>
                  <a:lnTo>
                    <a:pt x="916044" y="502456"/>
                  </a:lnTo>
                  <a:lnTo>
                    <a:pt x="880727" y="530565"/>
                  </a:lnTo>
                  <a:lnTo>
                    <a:pt x="845961" y="559326"/>
                  </a:lnTo>
                  <a:lnTo>
                    <a:pt x="811753" y="588729"/>
                  </a:lnTo>
                  <a:lnTo>
                    <a:pt x="778114" y="618765"/>
                  </a:lnTo>
                  <a:lnTo>
                    <a:pt x="745052" y="649425"/>
                  </a:lnTo>
                  <a:lnTo>
                    <a:pt x="712577" y="680698"/>
                  </a:lnTo>
                  <a:lnTo>
                    <a:pt x="680698" y="712577"/>
                  </a:lnTo>
                  <a:lnTo>
                    <a:pt x="649425" y="745052"/>
                  </a:lnTo>
                  <a:lnTo>
                    <a:pt x="618765" y="778114"/>
                  </a:lnTo>
                  <a:lnTo>
                    <a:pt x="588729" y="811753"/>
                  </a:lnTo>
                  <a:lnTo>
                    <a:pt x="559326" y="845961"/>
                  </a:lnTo>
                  <a:lnTo>
                    <a:pt x="530565" y="880727"/>
                  </a:lnTo>
                  <a:lnTo>
                    <a:pt x="502456" y="916044"/>
                  </a:lnTo>
                  <a:lnTo>
                    <a:pt x="475006" y="951901"/>
                  </a:lnTo>
                  <a:lnTo>
                    <a:pt x="448227" y="988290"/>
                  </a:lnTo>
                  <a:lnTo>
                    <a:pt x="422126" y="1025200"/>
                  </a:lnTo>
                  <a:lnTo>
                    <a:pt x="396713" y="1062624"/>
                  </a:lnTo>
                  <a:lnTo>
                    <a:pt x="371998" y="1100552"/>
                  </a:lnTo>
                  <a:lnTo>
                    <a:pt x="347989" y="1138974"/>
                  </a:lnTo>
                  <a:lnTo>
                    <a:pt x="324696" y="1177882"/>
                  </a:lnTo>
                  <a:lnTo>
                    <a:pt x="302128" y="1217266"/>
                  </a:lnTo>
                  <a:lnTo>
                    <a:pt x="280294" y="1257117"/>
                  </a:lnTo>
                  <a:lnTo>
                    <a:pt x="259204" y="1297426"/>
                  </a:lnTo>
                  <a:lnTo>
                    <a:pt x="238866" y="1338183"/>
                  </a:lnTo>
                  <a:lnTo>
                    <a:pt x="219289" y="1379379"/>
                  </a:lnTo>
                  <a:lnTo>
                    <a:pt x="200484" y="1421006"/>
                  </a:lnTo>
                  <a:lnTo>
                    <a:pt x="182459" y="1463053"/>
                  </a:lnTo>
                  <a:lnTo>
                    <a:pt x="165224" y="1505512"/>
                  </a:lnTo>
                  <a:lnTo>
                    <a:pt x="148787" y="1548374"/>
                  </a:lnTo>
                  <a:lnTo>
                    <a:pt x="133158" y="1591629"/>
                  </a:lnTo>
                  <a:lnTo>
                    <a:pt x="118346" y="1635268"/>
                  </a:lnTo>
                  <a:lnTo>
                    <a:pt x="104361" y="1679282"/>
                  </a:lnTo>
                  <a:lnTo>
                    <a:pt x="91211" y="1723661"/>
                  </a:lnTo>
                  <a:lnTo>
                    <a:pt x="78905" y="1768397"/>
                  </a:lnTo>
                  <a:lnTo>
                    <a:pt x="67454" y="1813480"/>
                  </a:lnTo>
                  <a:lnTo>
                    <a:pt x="56866" y="1858901"/>
                  </a:lnTo>
                  <a:lnTo>
                    <a:pt x="47150" y="1904650"/>
                  </a:lnTo>
                  <a:lnTo>
                    <a:pt x="38316" y="1950719"/>
                  </a:lnTo>
                  <a:lnTo>
                    <a:pt x="30372" y="1997099"/>
                  </a:lnTo>
                  <a:lnTo>
                    <a:pt x="23329" y="2043780"/>
                  </a:lnTo>
                  <a:lnTo>
                    <a:pt x="17195" y="2090752"/>
                  </a:lnTo>
                  <a:lnTo>
                    <a:pt x="11979" y="2138007"/>
                  </a:lnTo>
                  <a:lnTo>
                    <a:pt x="7691" y="2185536"/>
                  </a:lnTo>
                  <a:lnTo>
                    <a:pt x="4340" y="2233329"/>
                  </a:lnTo>
                  <a:lnTo>
                    <a:pt x="1935" y="2281377"/>
                  </a:lnTo>
                  <a:lnTo>
                    <a:pt x="485" y="2329671"/>
                  </a:lnTo>
                  <a:lnTo>
                    <a:pt x="0" y="2378202"/>
                  </a:lnTo>
                  <a:lnTo>
                    <a:pt x="485" y="2426732"/>
                  </a:lnTo>
                  <a:lnTo>
                    <a:pt x="1935" y="2475026"/>
                  </a:lnTo>
                  <a:lnTo>
                    <a:pt x="4340" y="2523074"/>
                  </a:lnTo>
                  <a:lnTo>
                    <a:pt x="7691" y="2570867"/>
                  </a:lnTo>
                  <a:lnTo>
                    <a:pt x="11979" y="2618396"/>
                  </a:lnTo>
                  <a:lnTo>
                    <a:pt x="17195" y="2665651"/>
                  </a:lnTo>
                  <a:lnTo>
                    <a:pt x="23329" y="2712623"/>
                  </a:lnTo>
                  <a:lnTo>
                    <a:pt x="30372" y="2759304"/>
                  </a:lnTo>
                  <a:lnTo>
                    <a:pt x="38316" y="2805683"/>
                  </a:lnTo>
                  <a:lnTo>
                    <a:pt x="47150" y="2851753"/>
                  </a:lnTo>
                  <a:lnTo>
                    <a:pt x="56866" y="2897502"/>
                  </a:lnTo>
                  <a:lnTo>
                    <a:pt x="67454" y="2942923"/>
                  </a:lnTo>
                  <a:lnTo>
                    <a:pt x="78905" y="2988006"/>
                  </a:lnTo>
                  <a:lnTo>
                    <a:pt x="91211" y="3032742"/>
                  </a:lnTo>
                  <a:lnTo>
                    <a:pt x="104361" y="3077121"/>
                  </a:lnTo>
                  <a:lnTo>
                    <a:pt x="118346" y="3121135"/>
                  </a:lnTo>
                  <a:lnTo>
                    <a:pt x="133158" y="3164774"/>
                  </a:lnTo>
                  <a:lnTo>
                    <a:pt x="148787" y="3208029"/>
                  </a:lnTo>
                  <a:lnTo>
                    <a:pt x="165224" y="3250891"/>
                  </a:lnTo>
                  <a:lnTo>
                    <a:pt x="182459" y="3293350"/>
                  </a:lnTo>
                  <a:lnTo>
                    <a:pt x="200484" y="3335397"/>
                  </a:lnTo>
                  <a:lnTo>
                    <a:pt x="219289" y="3377024"/>
                  </a:lnTo>
                  <a:lnTo>
                    <a:pt x="238866" y="3418220"/>
                  </a:lnTo>
                  <a:lnTo>
                    <a:pt x="259204" y="3458977"/>
                  </a:lnTo>
                  <a:lnTo>
                    <a:pt x="280294" y="3499286"/>
                  </a:lnTo>
                  <a:lnTo>
                    <a:pt x="302128" y="3539137"/>
                  </a:lnTo>
                  <a:lnTo>
                    <a:pt x="324696" y="3578521"/>
                  </a:lnTo>
                  <a:lnTo>
                    <a:pt x="347989" y="3617429"/>
                  </a:lnTo>
                  <a:lnTo>
                    <a:pt x="371998" y="3655851"/>
                  </a:lnTo>
                  <a:lnTo>
                    <a:pt x="396713" y="3693779"/>
                  </a:lnTo>
                  <a:lnTo>
                    <a:pt x="422126" y="3731203"/>
                  </a:lnTo>
                  <a:lnTo>
                    <a:pt x="448227" y="3768113"/>
                  </a:lnTo>
                  <a:lnTo>
                    <a:pt x="475006" y="3804502"/>
                  </a:lnTo>
                  <a:lnTo>
                    <a:pt x="502456" y="3840359"/>
                  </a:lnTo>
                  <a:lnTo>
                    <a:pt x="530565" y="3875676"/>
                  </a:lnTo>
                  <a:lnTo>
                    <a:pt x="559326" y="3910442"/>
                  </a:lnTo>
                  <a:lnTo>
                    <a:pt x="588729" y="3944650"/>
                  </a:lnTo>
                  <a:lnTo>
                    <a:pt x="618765" y="3978289"/>
                  </a:lnTo>
                  <a:lnTo>
                    <a:pt x="649425" y="4011351"/>
                  </a:lnTo>
                  <a:lnTo>
                    <a:pt x="680698" y="4043826"/>
                  </a:lnTo>
                  <a:lnTo>
                    <a:pt x="712577" y="4075705"/>
                  </a:lnTo>
                  <a:lnTo>
                    <a:pt x="745052" y="4106978"/>
                  </a:lnTo>
                  <a:lnTo>
                    <a:pt x="778114" y="4137638"/>
                  </a:lnTo>
                  <a:lnTo>
                    <a:pt x="811753" y="4167674"/>
                  </a:lnTo>
                  <a:lnTo>
                    <a:pt x="845961" y="4197077"/>
                  </a:lnTo>
                  <a:lnTo>
                    <a:pt x="880727" y="4225838"/>
                  </a:lnTo>
                  <a:lnTo>
                    <a:pt x="916044" y="4253947"/>
                  </a:lnTo>
                  <a:lnTo>
                    <a:pt x="951901" y="4281397"/>
                  </a:lnTo>
                  <a:lnTo>
                    <a:pt x="988290" y="4308176"/>
                  </a:lnTo>
                  <a:lnTo>
                    <a:pt x="1025200" y="4334277"/>
                  </a:lnTo>
                  <a:lnTo>
                    <a:pt x="1062624" y="4359690"/>
                  </a:lnTo>
                  <a:lnTo>
                    <a:pt x="1100552" y="4384405"/>
                  </a:lnTo>
                  <a:lnTo>
                    <a:pt x="1138974" y="4408414"/>
                  </a:lnTo>
                  <a:lnTo>
                    <a:pt x="1177882" y="4431707"/>
                  </a:lnTo>
                  <a:lnTo>
                    <a:pt x="1217266" y="4454275"/>
                  </a:lnTo>
                  <a:lnTo>
                    <a:pt x="1257117" y="4476109"/>
                  </a:lnTo>
                  <a:lnTo>
                    <a:pt x="1297426" y="4497199"/>
                  </a:lnTo>
                  <a:lnTo>
                    <a:pt x="1338183" y="4517537"/>
                  </a:lnTo>
                  <a:lnTo>
                    <a:pt x="1379379" y="4537114"/>
                  </a:lnTo>
                  <a:lnTo>
                    <a:pt x="1421006" y="4555919"/>
                  </a:lnTo>
                  <a:lnTo>
                    <a:pt x="1463053" y="4573944"/>
                  </a:lnTo>
                  <a:lnTo>
                    <a:pt x="1505512" y="4591179"/>
                  </a:lnTo>
                  <a:lnTo>
                    <a:pt x="1548374" y="4607616"/>
                  </a:lnTo>
                  <a:lnTo>
                    <a:pt x="1591629" y="4623245"/>
                  </a:lnTo>
                  <a:lnTo>
                    <a:pt x="1635268" y="4638057"/>
                  </a:lnTo>
                  <a:lnTo>
                    <a:pt x="1679282" y="4652042"/>
                  </a:lnTo>
                  <a:lnTo>
                    <a:pt x="1723661" y="4665192"/>
                  </a:lnTo>
                  <a:lnTo>
                    <a:pt x="1768397" y="4677498"/>
                  </a:lnTo>
                  <a:lnTo>
                    <a:pt x="1813480" y="4688949"/>
                  </a:lnTo>
                  <a:lnTo>
                    <a:pt x="1858901" y="4699537"/>
                  </a:lnTo>
                  <a:lnTo>
                    <a:pt x="1904650" y="4709253"/>
                  </a:lnTo>
                  <a:lnTo>
                    <a:pt x="1950719" y="4718087"/>
                  </a:lnTo>
                  <a:lnTo>
                    <a:pt x="1997099" y="4726031"/>
                  </a:lnTo>
                  <a:lnTo>
                    <a:pt x="2043780" y="4733074"/>
                  </a:lnTo>
                  <a:lnTo>
                    <a:pt x="2090752" y="4739208"/>
                  </a:lnTo>
                  <a:lnTo>
                    <a:pt x="2138007" y="4744424"/>
                  </a:lnTo>
                  <a:lnTo>
                    <a:pt x="2185536" y="4748712"/>
                  </a:lnTo>
                  <a:lnTo>
                    <a:pt x="2233329" y="4752063"/>
                  </a:lnTo>
                  <a:lnTo>
                    <a:pt x="2281377" y="4754468"/>
                  </a:lnTo>
                  <a:lnTo>
                    <a:pt x="2329671" y="4755918"/>
                  </a:lnTo>
                  <a:lnTo>
                    <a:pt x="2378201" y="4756404"/>
                  </a:lnTo>
                  <a:lnTo>
                    <a:pt x="2426732" y="4755918"/>
                  </a:lnTo>
                  <a:lnTo>
                    <a:pt x="2475026" y="4754468"/>
                  </a:lnTo>
                  <a:lnTo>
                    <a:pt x="2523074" y="4752063"/>
                  </a:lnTo>
                  <a:lnTo>
                    <a:pt x="2570867" y="4748712"/>
                  </a:lnTo>
                  <a:lnTo>
                    <a:pt x="2618396" y="4744424"/>
                  </a:lnTo>
                  <a:lnTo>
                    <a:pt x="2665651" y="4739208"/>
                  </a:lnTo>
                  <a:lnTo>
                    <a:pt x="2712623" y="4733074"/>
                  </a:lnTo>
                  <a:lnTo>
                    <a:pt x="2759304" y="4726031"/>
                  </a:lnTo>
                  <a:lnTo>
                    <a:pt x="2805684" y="4718087"/>
                  </a:lnTo>
                  <a:lnTo>
                    <a:pt x="2851753" y="4709253"/>
                  </a:lnTo>
                  <a:lnTo>
                    <a:pt x="2897502" y="4699537"/>
                  </a:lnTo>
                  <a:lnTo>
                    <a:pt x="2942923" y="4688949"/>
                  </a:lnTo>
                  <a:lnTo>
                    <a:pt x="2988006" y="4677498"/>
                  </a:lnTo>
                  <a:lnTo>
                    <a:pt x="3032742" y="4665192"/>
                  </a:lnTo>
                  <a:lnTo>
                    <a:pt x="3077121" y="4652042"/>
                  </a:lnTo>
                  <a:lnTo>
                    <a:pt x="3121135" y="4638057"/>
                  </a:lnTo>
                  <a:lnTo>
                    <a:pt x="3164774" y="4623245"/>
                  </a:lnTo>
                  <a:lnTo>
                    <a:pt x="3208029" y="4607616"/>
                  </a:lnTo>
                  <a:lnTo>
                    <a:pt x="3250891" y="4591179"/>
                  </a:lnTo>
                  <a:lnTo>
                    <a:pt x="3293350" y="4573944"/>
                  </a:lnTo>
                  <a:lnTo>
                    <a:pt x="3335397" y="4555919"/>
                  </a:lnTo>
                  <a:lnTo>
                    <a:pt x="3377024" y="4537114"/>
                  </a:lnTo>
                  <a:lnTo>
                    <a:pt x="3418220" y="4517537"/>
                  </a:lnTo>
                  <a:lnTo>
                    <a:pt x="3458977" y="4497199"/>
                  </a:lnTo>
                  <a:lnTo>
                    <a:pt x="3499286" y="4476109"/>
                  </a:lnTo>
                  <a:lnTo>
                    <a:pt x="3539137" y="4454275"/>
                  </a:lnTo>
                  <a:lnTo>
                    <a:pt x="3578521" y="4431707"/>
                  </a:lnTo>
                  <a:lnTo>
                    <a:pt x="3617429" y="4408414"/>
                  </a:lnTo>
                  <a:lnTo>
                    <a:pt x="3655851" y="4384405"/>
                  </a:lnTo>
                  <a:lnTo>
                    <a:pt x="3693779" y="4359690"/>
                  </a:lnTo>
                  <a:lnTo>
                    <a:pt x="3731203" y="4334277"/>
                  </a:lnTo>
                  <a:lnTo>
                    <a:pt x="3768113" y="4308176"/>
                  </a:lnTo>
                  <a:lnTo>
                    <a:pt x="3804502" y="4281397"/>
                  </a:lnTo>
                  <a:lnTo>
                    <a:pt x="3840359" y="4253947"/>
                  </a:lnTo>
                  <a:lnTo>
                    <a:pt x="3875676" y="4225838"/>
                  </a:lnTo>
                  <a:lnTo>
                    <a:pt x="3910442" y="4197077"/>
                  </a:lnTo>
                  <a:lnTo>
                    <a:pt x="3944650" y="4167674"/>
                  </a:lnTo>
                  <a:lnTo>
                    <a:pt x="3978289" y="4137638"/>
                  </a:lnTo>
                  <a:lnTo>
                    <a:pt x="4011351" y="4106978"/>
                  </a:lnTo>
                  <a:lnTo>
                    <a:pt x="4043826" y="4075705"/>
                  </a:lnTo>
                  <a:lnTo>
                    <a:pt x="4075705" y="4043826"/>
                  </a:lnTo>
                  <a:lnTo>
                    <a:pt x="4106978" y="4011351"/>
                  </a:lnTo>
                  <a:lnTo>
                    <a:pt x="4137638" y="3978289"/>
                  </a:lnTo>
                  <a:lnTo>
                    <a:pt x="4167674" y="3944650"/>
                  </a:lnTo>
                  <a:lnTo>
                    <a:pt x="4197077" y="3910442"/>
                  </a:lnTo>
                  <a:lnTo>
                    <a:pt x="4225838" y="3875676"/>
                  </a:lnTo>
                  <a:lnTo>
                    <a:pt x="4253947" y="3840359"/>
                  </a:lnTo>
                  <a:lnTo>
                    <a:pt x="4281397" y="3804502"/>
                  </a:lnTo>
                  <a:lnTo>
                    <a:pt x="4308176" y="3768113"/>
                  </a:lnTo>
                  <a:lnTo>
                    <a:pt x="4334277" y="3731203"/>
                  </a:lnTo>
                  <a:lnTo>
                    <a:pt x="4359690" y="3693779"/>
                  </a:lnTo>
                  <a:lnTo>
                    <a:pt x="4384405" y="3655851"/>
                  </a:lnTo>
                  <a:lnTo>
                    <a:pt x="4408414" y="3617429"/>
                  </a:lnTo>
                  <a:lnTo>
                    <a:pt x="4431707" y="3578521"/>
                  </a:lnTo>
                  <a:lnTo>
                    <a:pt x="4454275" y="3539137"/>
                  </a:lnTo>
                  <a:lnTo>
                    <a:pt x="4476109" y="3499286"/>
                  </a:lnTo>
                  <a:lnTo>
                    <a:pt x="4497199" y="3458977"/>
                  </a:lnTo>
                  <a:lnTo>
                    <a:pt x="4517537" y="3418220"/>
                  </a:lnTo>
                  <a:lnTo>
                    <a:pt x="4537114" y="3377024"/>
                  </a:lnTo>
                  <a:lnTo>
                    <a:pt x="4555919" y="3335397"/>
                  </a:lnTo>
                  <a:lnTo>
                    <a:pt x="4573944" y="3293350"/>
                  </a:lnTo>
                  <a:lnTo>
                    <a:pt x="4591179" y="3250891"/>
                  </a:lnTo>
                  <a:lnTo>
                    <a:pt x="4607616" y="3208029"/>
                  </a:lnTo>
                  <a:lnTo>
                    <a:pt x="4623245" y="3164774"/>
                  </a:lnTo>
                  <a:lnTo>
                    <a:pt x="4638057" y="3121135"/>
                  </a:lnTo>
                  <a:lnTo>
                    <a:pt x="4652042" y="3077121"/>
                  </a:lnTo>
                  <a:lnTo>
                    <a:pt x="4665192" y="3032742"/>
                  </a:lnTo>
                  <a:lnTo>
                    <a:pt x="4677498" y="2988006"/>
                  </a:lnTo>
                  <a:lnTo>
                    <a:pt x="4688949" y="2942923"/>
                  </a:lnTo>
                  <a:lnTo>
                    <a:pt x="4699537" y="2897502"/>
                  </a:lnTo>
                  <a:lnTo>
                    <a:pt x="4709253" y="2851753"/>
                  </a:lnTo>
                  <a:lnTo>
                    <a:pt x="4718087" y="2805683"/>
                  </a:lnTo>
                  <a:lnTo>
                    <a:pt x="4726031" y="2759304"/>
                  </a:lnTo>
                  <a:lnTo>
                    <a:pt x="4733074" y="2712623"/>
                  </a:lnTo>
                  <a:lnTo>
                    <a:pt x="4739208" y="2665651"/>
                  </a:lnTo>
                  <a:lnTo>
                    <a:pt x="4744424" y="2618396"/>
                  </a:lnTo>
                  <a:lnTo>
                    <a:pt x="4748712" y="2570867"/>
                  </a:lnTo>
                  <a:lnTo>
                    <a:pt x="4752063" y="2523074"/>
                  </a:lnTo>
                  <a:lnTo>
                    <a:pt x="4754468" y="2475026"/>
                  </a:lnTo>
                  <a:lnTo>
                    <a:pt x="4755918" y="2426732"/>
                  </a:lnTo>
                  <a:lnTo>
                    <a:pt x="4756403" y="2378202"/>
                  </a:lnTo>
                  <a:lnTo>
                    <a:pt x="4755918" y="2329671"/>
                  </a:lnTo>
                  <a:lnTo>
                    <a:pt x="4754468" y="2281377"/>
                  </a:lnTo>
                  <a:lnTo>
                    <a:pt x="4752063" y="2233329"/>
                  </a:lnTo>
                  <a:lnTo>
                    <a:pt x="4748712" y="2185536"/>
                  </a:lnTo>
                  <a:lnTo>
                    <a:pt x="4744424" y="2138007"/>
                  </a:lnTo>
                  <a:lnTo>
                    <a:pt x="4739208" y="2090752"/>
                  </a:lnTo>
                  <a:lnTo>
                    <a:pt x="4733074" y="2043780"/>
                  </a:lnTo>
                  <a:lnTo>
                    <a:pt x="4726031" y="1997099"/>
                  </a:lnTo>
                  <a:lnTo>
                    <a:pt x="4718087" y="1950719"/>
                  </a:lnTo>
                  <a:lnTo>
                    <a:pt x="4709253" y="1904650"/>
                  </a:lnTo>
                  <a:lnTo>
                    <a:pt x="4699537" y="1858901"/>
                  </a:lnTo>
                  <a:lnTo>
                    <a:pt x="4688949" y="1813480"/>
                  </a:lnTo>
                  <a:lnTo>
                    <a:pt x="4677498" y="1768397"/>
                  </a:lnTo>
                  <a:lnTo>
                    <a:pt x="4665192" y="1723661"/>
                  </a:lnTo>
                  <a:lnTo>
                    <a:pt x="4652042" y="1679282"/>
                  </a:lnTo>
                  <a:lnTo>
                    <a:pt x="4638057" y="1635268"/>
                  </a:lnTo>
                  <a:lnTo>
                    <a:pt x="4623245" y="1591629"/>
                  </a:lnTo>
                  <a:lnTo>
                    <a:pt x="4607616" y="1548374"/>
                  </a:lnTo>
                  <a:lnTo>
                    <a:pt x="4591179" y="1505512"/>
                  </a:lnTo>
                  <a:lnTo>
                    <a:pt x="4573944" y="1463053"/>
                  </a:lnTo>
                  <a:lnTo>
                    <a:pt x="4555919" y="1421006"/>
                  </a:lnTo>
                  <a:lnTo>
                    <a:pt x="4537114" y="1379379"/>
                  </a:lnTo>
                  <a:lnTo>
                    <a:pt x="4517537" y="1338183"/>
                  </a:lnTo>
                  <a:lnTo>
                    <a:pt x="4497199" y="1297426"/>
                  </a:lnTo>
                  <a:lnTo>
                    <a:pt x="4476109" y="1257117"/>
                  </a:lnTo>
                  <a:lnTo>
                    <a:pt x="4454275" y="1217266"/>
                  </a:lnTo>
                  <a:lnTo>
                    <a:pt x="4431707" y="1177882"/>
                  </a:lnTo>
                  <a:lnTo>
                    <a:pt x="4408414" y="1138974"/>
                  </a:lnTo>
                  <a:lnTo>
                    <a:pt x="4384405" y="1100552"/>
                  </a:lnTo>
                  <a:lnTo>
                    <a:pt x="4359690" y="1062624"/>
                  </a:lnTo>
                  <a:lnTo>
                    <a:pt x="4334277" y="1025200"/>
                  </a:lnTo>
                  <a:lnTo>
                    <a:pt x="4308176" y="988290"/>
                  </a:lnTo>
                  <a:lnTo>
                    <a:pt x="4281397" y="951901"/>
                  </a:lnTo>
                  <a:lnTo>
                    <a:pt x="4253947" y="916044"/>
                  </a:lnTo>
                  <a:lnTo>
                    <a:pt x="4225838" y="880727"/>
                  </a:lnTo>
                  <a:lnTo>
                    <a:pt x="4197077" y="845961"/>
                  </a:lnTo>
                  <a:lnTo>
                    <a:pt x="4167674" y="811753"/>
                  </a:lnTo>
                  <a:lnTo>
                    <a:pt x="4137638" y="778114"/>
                  </a:lnTo>
                  <a:lnTo>
                    <a:pt x="4106978" y="745052"/>
                  </a:lnTo>
                  <a:lnTo>
                    <a:pt x="4075705" y="712577"/>
                  </a:lnTo>
                  <a:lnTo>
                    <a:pt x="4043826" y="680698"/>
                  </a:lnTo>
                  <a:lnTo>
                    <a:pt x="4011351" y="649425"/>
                  </a:lnTo>
                  <a:lnTo>
                    <a:pt x="3978289" y="618765"/>
                  </a:lnTo>
                  <a:lnTo>
                    <a:pt x="3944650" y="588729"/>
                  </a:lnTo>
                  <a:lnTo>
                    <a:pt x="3910442" y="559326"/>
                  </a:lnTo>
                  <a:lnTo>
                    <a:pt x="3875676" y="530565"/>
                  </a:lnTo>
                  <a:lnTo>
                    <a:pt x="3840359" y="502456"/>
                  </a:lnTo>
                  <a:lnTo>
                    <a:pt x="3804502" y="475006"/>
                  </a:lnTo>
                  <a:lnTo>
                    <a:pt x="3768113" y="448227"/>
                  </a:lnTo>
                  <a:lnTo>
                    <a:pt x="3731203" y="422126"/>
                  </a:lnTo>
                  <a:lnTo>
                    <a:pt x="3693779" y="396713"/>
                  </a:lnTo>
                  <a:lnTo>
                    <a:pt x="3655851" y="371998"/>
                  </a:lnTo>
                  <a:lnTo>
                    <a:pt x="3617429" y="347989"/>
                  </a:lnTo>
                  <a:lnTo>
                    <a:pt x="3578521" y="324696"/>
                  </a:lnTo>
                  <a:lnTo>
                    <a:pt x="3539137" y="302128"/>
                  </a:lnTo>
                  <a:lnTo>
                    <a:pt x="3499286" y="280294"/>
                  </a:lnTo>
                  <a:lnTo>
                    <a:pt x="3458977" y="259204"/>
                  </a:lnTo>
                  <a:lnTo>
                    <a:pt x="3418220" y="238866"/>
                  </a:lnTo>
                  <a:lnTo>
                    <a:pt x="3377024" y="219289"/>
                  </a:lnTo>
                  <a:lnTo>
                    <a:pt x="3335397" y="200484"/>
                  </a:lnTo>
                  <a:lnTo>
                    <a:pt x="3293350" y="182459"/>
                  </a:lnTo>
                  <a:lnTo>
                    <a:pt x="3250891" y="165224"/>
                  </a:lnTo>
                  <a:lnTo>
                    <a:pt x="3208029" y="148787"/>
                  </a:lnTo>
                  <a:lnTo>
                    <a:pt x="3164774" y="133158"/>
                  </a:lnTo>
                  <a:lnTo>
                    <a:pt x="3121135" y="118346"/>
                  </a:lnTo>
                  <a:lnTo>
                    <a:pt x="3077121" y="104361"/>
                  </a:lnTo>
                  <a:lnTo>
                    <a:pt x="3032742" y="91211"/>
                  </a:lnTo>
                  <a:lnTo>
                    <a:pt x="2988006" y="78905"/>
                  </a:lnTo>
                  <a:lnTo>
                    <a:pt x="2942923" y="67454"/>
                  </a:lnTo>
                  <a:lnTo>
                    <a:pt x="2897502" y="56866"/>
                  </a:lnTo>
                  <a:lnTo>
                    <a:pt x="2851753" y="47150"/>
                  </a:lnTo>
                  <a:lnTo>
                    <a:pt x="2805683" y="38316"/>
                  </a:lnTo>
                  <a:lnTo>
                    <a:pt x="2759304" y="30372"/>
                  </a:lnTo>
                  <a:lnTo>
                    <a:pt x="2712623" y="23329"/>
                  </a:lnTo>
                  <a:lnTo>
                    <a:pt x="2665651" y="17195"/>
                  </a:lnTo>
                  <a:lnTo>
                    <a:pt x="2618396" y="11979"/>
                  </a:lnTo>
                  <a:lnTo>
                    <a:pt x="2570867" y="7691"/>
                  </a:lnTo>
                  <a:lnTo>
                    <a:pt x="2523074" y="4340"/>
                  </a:lnTo>
                  <a:lnTo>
                    <a:pt x="2475026" y="1935"/>
                  </a:lnTo>
                  <a:lnTo>
                    <a:pt x="2426732" y="485"/>
                  </a:lnTo>
                  <a:lnTo>
                    <a:pt x="23782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20484" y="2385060"/>
              <a:ext cx="3736848" cy="210159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43355" y="4526280"/>
              <a:ext cx="5187696" cy="115214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3218815" cy="1736373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3600" b="1" spc="-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Productivity </a:t>
            </a:r>
            <a:r>
              <a:rPr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  <a:r>
              <a:rPr sz="3600" b="1" spc="-8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endParaRPr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7382" y="2059940"/>
            <a:ext cx="4429418" cy="44448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sz="1800" spc="85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5" dirty="0">
                <a:latin typeface="Arial" panose="020B0604020202020204" pitchFamily="34" charset="0"/>
                <a:cs typeface="Arial" panose="020B0604020202020204" pitchFamily="34" charset="0"/>
              </a:rPr>
              <a:t>it?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495" marR="5080">
              <a:lnSpc>
                <a:spcPct val="100000"/>
              </a:lnSpc>
              <a:spcBef>
                <a:spcPts val="1485"/>
              </a:spcBef>
            </a:pPr>
            <a:r>
              <a:rPr sz="1200" spc="1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200" spc="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latin typeface="Arial" panose="020B0604020202020204" pitchFamily="34" charset="0"/>
                <a:cs typeface="Arial" panose="020B0604020202020204" pitchFamily="34" charset="0"/>
              </a:rPr>
              <a:t>Productivity</a:t>
            </a:r>
            <a:r>
              <a:rPr sz="1200" spc="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  <a:r>
              <a:rPr sz="1200" spc="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latin typeface="Arial" panose="020B0604020202020204" pitchFamily="34" charset="0"/>
                <a:cs typeface="Arial" panose="020B0604020202020204" pitchFamily="34" charset="0"/>
              </a:rPr>
              <a:t>incentivizes</a:t>
            </a:r>
            <a:r>
              <a:rPr sz="1200" spc="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sz="1200" spc="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latin typeface="Arial" panose="020B0604020202020204" pitchFamily="34" charset="0"/>
                <a:cs typeface="Arial" panose="020B0604020202020204" pitchFamily="34" charset="0"/>
              </a:rPr>
              <a:t>employees</a:t>
            </a:r>
            <a:r>
              <a:rPr sz="1200" spc="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200" spc="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sz="1200" spc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25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government</a:t>
            </a:r>
            <a:r>
              <a:rPr sz="1200" spc="1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operate</a:t>
            </a:r>
            <a:r>
              <a:rPr sz="1200" spc="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sz="1200" spc="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efficiently.</a:t>
            </a:r>
            <a:r>
              <a:rPr sz="1200" spc="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200" spc="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Productivity</a:t>
            </a:r>
            <a:r>
              <a:rPr sz="1200" spc="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  <a:r>
              <a:rPr lang="en-US" sz="1200" spc="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55" dirty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sz="1200" spc="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latin typeface="Arial" panose="020B0604020202020204" pitchFamily="34" charset="0"/>
                <a:cs typeface="Arial" panose="020B0604020202020204" pitchFamily="34" charset="0"/>
              </a:rPr>
              <a:t>reinstated</a:t>
            </a:r>
            <a:r>
              <a:rPr sz="1200" spc="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1200" spc="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200" spc="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sz="1200" spc="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latin typeface="Arial" panose="020B0604020202020204" pitchFamily="34" charset="0"/>
                <a:cs typeface="Arial" panose="020B0604020202020204" pitchFamily="34" charset="0"/>
              </a:rPr>
              <a:t>Legislature</a:t>
            </a:r>
            <a:r>
              <a:rPr sz="1200" spc="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200" spc="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20" dirty="0">
                <a:latin typeface="Arial" panose="020B0604020202020204" pitchFamily="34" charset="0"/>
                <a:cs typeface="Arial" panose="020B0604020202020204" pitchFamily="34" charset="0"/>
              </a:rPr>
              <a:t>2023.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495" marR="264795">
              <a:lnSpc>
                <a:spcPct val="100000"/>
              </a:lnSpc>
            </a:pPr>
            <a:r>
              <a:rPr sz="1200" spc="2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200" spc="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20" dirty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r>
              <a:rPr sz="1200" spc="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20" dirty="0">
                <a:latin typeface="Arial" panose="020B0604020202020204" pitchFamily="34" charset="0"/>
                <a:cs typeface="Arial" panose="020B0604020202020204" pitchFamily="34" charset="0"/>
              </a:rPr>
              <a:t>encourages</a:t>
            </a:r>
            <a:r>
              <a:rPr sz="1200" spc="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20" dirty="0">
                <a:latin typeface="Arial" panose="020B0604020202020204" pitchFamily="34" charset="0"/>
                <a:cs typeface="Arial" panose="020B0604020202020204" pitchFamily="34" charset="0"/>
              </a:rPr>
              <a:t>employees</a:t>
            </a:r>
            <a:r>
              <a:rPr sz="1200" spc="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2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200" spc="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20" dirty="0"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sz="1200" spc="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suggestions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sz="1200" spc="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sz="1200" spc="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sz="1200" spc="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categories: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9880" indent="-286385">
              <a:lnSpc>
                <a:spcPct val="100000"/>
              </a:lnSpc>
              <a:spcBef>
                <a:spcPts val="1170"/>
              </a:spcBef>
              <a:buFont typeface="Arial"/>
              <a:buChar char="•"/>
              <a:tabLst>
                <a:tab pos="309880" algn="l"/>
              </a:tabLst>
            </a:pPr>
            <a:r>
              <a:rPr sz="1200" spc="1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200" spc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latin typeface="Arial" panose="020B0604020202020204" pitchFamily="34" charset="0"/>
                <a:cs typeface="Arial" panose="020B0604020202020204" pitchFamily="34" charset="0"/>
              </a:rPr>
              <a:t>Employee</a:t>
            </a:r>
            <a:r>
              <a:rPr sz="1200" spc="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latin typeface="Arial" panose="020B0604020202020204" pitchFamily="34" charset="0"/>
                <a:cs typeface="Arial" panose="020B0604020202020204" pitchFamily="34" charset="0"/>
              </a:rPr>
              <a:t>Suggestion</a:t>
            </a:r>
            <a:r>
              <a:rPr sz="1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10" dirty="0">
                <a:latin typeface="Arial" panose="020B0604020202020204" pitchFamily="34" charset="0"/>
                <a:cs typeface="Arial" panose="020B0604020202020204" pitchFamily="34" charset="0"/>
              </a:rPr>
              <a:t>Program, which</a:t>
            </a:r>
            <a:r>
              <a:rPr sz="1200" spc="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awards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9880">
              <a:lnSpc>
                <a:spcPct val="100000"/>
              </a:lnSpc>
            </a:pPr>
            <a:r>
              <a:rPr sz="1200" spc="55" dirty="0">
                <a:latin typeface="Arial" panose="020B0604020202020204" pitchFamily="34" charset="0"/>
                <a:cs typeface="Arial" panose="020B0604020202020204" pitchFamily="34" charset="0"/>
              </a:rPr>
              <a:t>10%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2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net 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savings.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9880" marR="9525" indent="-287020">
              <a:lnSpc>
                <a:spcPct val="100000"/>
              </a:lnSpc>
              <a:buFont typeface="Arial"/>
              <a:buChar char="•"/>
              <a:tabLst>
                <a:tab pos="309880" algn="l"/>
              </a:tabLst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200" spc="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Teamwork</a:t>
            </a:r>
            <a:r>
              <a:rPr sz="1200" spc="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Incentive</a:t>
            </a:r>
            <a:r>
              <a:rPr sz="1200" spc="1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Program, which</a:t>
            </a:r>
            <a:r>
              <a:rPr sz="1200" spc="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awards</a:t>
            </a:r>
            <a:r>
              <a:rPr sz="1200" spc="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sz="1200" spc="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25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1200" spc="55" dirty="0"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2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net 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savings.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9880" indent="-286385">
              <a:lnSpc>
                <a:spcPct val="100000"/>
              </a:lnSpc>
              <a:buChar char="•"/>
              <a:tabLst>
                <a:tab pos="309880" algn="l"/>
              </a:tabLst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Individuals</a:t>
            </a:r>
            <a:r>
              <a:rPr sz="12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awarded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$10,000.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755775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sz="12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visit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our website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scan</a:t>
            </a:r>
            <a:r>
              <a:rPr sz="12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2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2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QR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learn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more.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dirty="0">
              <a:latin typeface="Arial"/>
              <a:cs typeface="Arial"/>
            </a:endParaRPr>
          </a:p>
          <a:p>
            <a:pPr marL="23495">
              <a:lnSpc>
                <a:spcPct val="100000"/>
              </a:lnSpc>
            </a:pPr>
            <a:r>
              <a:rPr sz="1200" u="sng" dirty="0">
                <a:solidFill>
                  <a:srgbClr val="467885"/>
                </a:solidFill>
                <a:uFill>
                  <a:solidFill>
                    <a:srgbClr val="467885"/>
                  </a:solidFill>
                </a:uFill>
                <a:latin typeface="Calibri"/>
                <a:cs typeface="Calibri"/>
              </a:rPr>
              <a:t>https://sos.wa.gov/productivity-</a:t>
            </a:r>
            <a:r>
              <a:rPr sz="1200" u="sng" spc="-20" dirty="0">
                <a:solidFill>
                  <a:srgbClr val="467885"/>
                </a:solidFill>
                <a:uFill>
                  <a:solidFill>
                    <a:srgbClr val="467885"/>
                  </a:solidFill>
                </a:uFill>
                <a:latin typeface="Calibri"/>
                <a:cs typeface="Calibri"/>
              </a:rPr>
              <a:t>board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7" name="Content Placeholder 6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BC30F80F-02ED-88D3-AD8C-5248FBDEAE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5867400"/>
            <a:ext cx="771074" cy="7710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107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Human Resources Onboarding</vt:lpstr>
      <vt:lpstr>Productivity Board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 Advertising</dc:title>
  <dc:creator>Morris, Elizabeth</dc:creator>
  <cp:lastModifiedBy>Connely, Jennifer (MIL)</cp:lastModifiedBy>
  <cp:revision>2</cp:revision>
  <dcterms:created xsi:type="dcterms:W3CDTF">2024-04-03T15:02:07Z</dcterms:created>
  <dcterms:modified xsi:type="dcterms:W3CDTF">2024-04-09T00:41:43Z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2024-04-03T00:00:00Z</vt:filetime>
  </property>
  <property fmtid="{D5CDD505-2E9C-101B-9397-08002B2CF9AE}" pid="5" name="Producer">
    <vt:lpwstr>Microsoft® PowerPoint® for Microsoft 365</vt:lpwstr>
  </property>
</Properties>
</file>